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1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494" r:id="rId56"/>
    <p:sldId id="284" r:id="rId57"/>
    <p:sldId id="412" r:id="rId58"/>
    <p:sldId id="413" r:id="rId59"/>
    <p:sldId id="485" r:id="rId60"/>
    <p:sldId id="515" r:id="rId61"/>
    <p:sldId id="516" r:id="rId62"/>
    <p:sldId id="517" r:id="rId63"/>
    <p:sldId id="518" r:id="rId64"/>
    <p:sldId id="509" r:id="rId65"/>
    <p:sldId id="512" r:id="rId66"/>
    <p:sldId id="510" r:id="rId67"/>
    <p:sldId id="513" r:id="rId68"/>
    <p:sldId id="511" r:id="rId69"/>
    <p:sldId id="514" r:id="rId70"/>
    <p:sldId id="519" r:id="rId71"/>
    <p:sldId id="430" r:id="rId72"/>
    <p:sldId id="431" r:id="rId73"/>
    <p:sldId id="520" r:id="rId74"/>
    <p:sldId id="521" r:id="rId75"/>
    <p:sldId id="522" r:id="rId76"/>
    <p:sldId id="523" r:id="rId77"/>
    <p:sldId id="524" r:id="rId78"/>
    <p:sldId id="525" r:id="rId79"/>
    <p:sldId id="432" r:id="rId80"/>
    <p:sldId id="433" r:id="rId81"/>
    <p:sldId id="434" r:id="rId82"/>
    <p:sldId id="435" r:id="rId83"/>
    <p:sldId id="495" r:id="rId84"/>
    <p:sldId id="311" r:id="rId85"/>
    <p:sldId id="436" r:id="rId86"/>
    <p:sldId id="439" r:id="rId87"/>
    <p:sldId id="437" r:id="rId88"/>
    <p:sldId id="438" r:id="rId89"/>
    <p:sldId id="440" r:id="rId90"/>
    <p:sldId id="441" r:id="rId91"/>
    <p:sldId id="442" r:id="rId92"/>
    <p:sldId id="496" r:id="rId93"/>
    <p:sldId id="443" r:id="rId94"/>
    <p:sldId id="444" r:id="rId95"/>
    <p:sldId id="447" r:id="rId96"/>
    <p:sldId id="501" r:id="rId97"/>
    <p:sldId id="448" r:id="rId98"/>
    <p:sldId id="449" r:id="rId99"/>
    <p:sldId id="450" r:id="rId100"/>
    <p:sldId id="451" r:id="rId101"/>
    <p:sldId id="446" r:id="rId102"/>
    <p:sldId id="340" r:id="rId103"/>
    <p:sldId id="342" r:id="rId104"/>
    <p:sldId id="341" r:id="rId105"/>
    <p:sldId id="455" r:id="rId106"/>
    <p:sldId id="343" r:id="rId107"/>
    <p:sldId id="344" r:id="rId108"/>
    <p:sldId id="502" r:id="rId109"/>
    <p:sldId id="475" r:id="rId110"/>
    <p:sldId id="460" r:id="rId111"/>
    <p:sldId id="461" r:id="rId112"/>
    <p:sldId id="462" r:id="rId113"/>
    <p:sldId id="463" r:id="rId114"/>
    <p:sldId id="459" r:id="rId115"/>
    <p:sldId id="466" r:id="rId116"/>
    <p:sldId id="468" r:id="rId117"/>
    <p:sldId id="469" r:id="rId118"/>
    <p:sldId id="472" r:id="rId119"/>
    <p:sldId id="478" r:id="rId120"/>
    <p:sldId id="470" r:id="rId121"/>
    <p:sldId id="471" r:id="rId122"/>
    <p:sldId id="473" r:id="rId123"/>
    <p:sldId id="477" r:id="rId124"/>
    <p:sldId id="479" r:id="rId125"/>
    <p:sldId id="480" r:id="rId126"/>
    <p:sldId id="481" r:id="rId127"/>
    <p:sldId id="482" r:id="rId128"/>
    <p:sldId id="484" r:id="rId129"/>
    <p:sldId id="497" r:id="rId1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2"/>
    </p:embeddedFont>
    <p:embeddedFont>
      <p:font typeface="Lato" panose="020F0502020204030203" pitchFamily="34" charset="77"/>
      <p:regular r:id="rId133"/>
      <p:bold r:id="rId134"/>
      <p:italic r:id="rId135"/>
      <p:boldItalic r:id="rId136"/>
    </p:embeddedFont>
    <p:embeddedFont>
      <p:font typeface="Montserrat" pitchFamily="2" charset="77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7"/>
    <p:restoredTop sz="93516"/>
  </p:normalViewPr>
  <p:slideViewPr>
    <p:cSldViewPr snapToGrid="0" snapToObjects="1">
      <p:cViewPr varScale="1">
        <p:scale>
          <a:sx n="147" d="100"/>
          <a:sy n="147" d="100"/>
        </p:scale>
        <p:origin x="192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 xmlns="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2315053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3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74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0634"/>
              <a:gd name="adj2" fmla="val -210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</p:spPr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7D359C5-FE96-9544-9F41-8B4B6122D292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B37E3-FF60-3648-BC1D-C282468DF2E6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9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3F3A4C-8E60-584F-A3CF-99836A25DB47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55225-92D8-DC4C-B697-4E494966A221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31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42D349-8B18-3841-BD24-E9FDC7845F74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F8863-76BA-A14E-BB81-4EA961D0FDF1}"/>
              </a:ext>
            </a:extLst>
          </p:cNvPr>
          <p:cNvSpPr txBox="1"/>
          <p:nvPr/>
        </p:nvSpPr>
        <p:spPr>
          <a:xfrm>
            <a:off x="683161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18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81948D2-6CFE-D345-9DAB-4CC647280BE0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7C78-AE58-9042-8645-8F71798E990D}"/>
              </a:ext>
            </a:extLst>
          </p:cNvPr>
          <p:cNvSpPr txBox="1"/>
          <p:nvPr/>
        </p:nvSpPr>
        <p:spPr>
          <a:xfrm>
            <a:off x="6831615" y="511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7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32B774-C7F3-1F43-8635-9B64176A6666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EA45-9CE9-6C46-A6C8-C67EFB31BBAD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33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09DE486-995D-BA41-AA41-E616ABBA6E2F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74A1-0516-434E-8326-4CBBDA8FE61F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3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4FAC05C8-8A42-EA46-A633-9F13B0355DD5}"/>
              </a:ext>
            </a:extLst>
          </p:cNvPr>
          <p:cNvSpPr/>
          <p:nvPr/>
        </p:nvSpPr>
        <p:spPr>
          <a:xfrm>
            <a:off x="3422469" y="4119994"/>
            <a:ext cx="5103222" cy="787309"/>
          </a:xfrm>
          <a:prstGeom prst="wedgeEllipseCallout">
            <a:avLst>
              <a:gd name="adj1" fmla="val 28148"/>
              <a:gd name="adj2" fmla="val -870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final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20417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41F5-C54B-DE47-BA75-DF35859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1" y="1247562"/>
            <a:ext cx="7513692" cy="2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736B-EB86-8B43-8FD4-4C1105CE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432032"/>
            <a:ext cx="8751298" cy="21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“apples”,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E59F1AE3-6FEE-3343-B8FE-DA49C6729CB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DE639-FB17-4C44-B205-BEDF758C0D6A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CB4292F-3CFC-C64B-A499-EF0FC1DD990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3B2EA-D652-B640-BCF6-2DBE359514B0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0A11F30-7E59-D94B-BE63-D6E4FA3CCCEE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BF554-431B-A645-B3DB-8EB9795475A3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89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A17BB95-9EFD-7142-91DC-36E4D5597F60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EAB89-06B8-404F-88E5-BCAE83659002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0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98F7002-A3AC-5F47-BBA3-1B709B2C20C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7FAA0-E2CD-1D43-80BC-C9F9FED4A8E7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51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old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new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“milk”, “juice”, “apples”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milk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B33D0C-81B0-964D-9803-4079B18D87F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26FB4-6B22-5B43-B31B-C3324258A4B1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72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45AAC-278F-F34C-834B-0F5B43CA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2254086"/>
            <a:ext cx="6593976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1845</TotalTime>
  <Words>4270</Words>
  <Application>Microsoft Macintosh PowerPoint</Application>
  <PresentationFormat>On-screen Show (16:9)</PresentationFormat>
  <Paragraphs>641</Paragraphs>
  <Slides>129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Cambria Math</vt:lpstr>
      <vt:lpstr>Arial</vt:lpstr>
      <vt:lpstr>Courier New</vt:lpstr>
      <vt:lpstr>Montserrat</vt:lpstr>
      <vt:lpstr>Lato</vt:lpstr>
      <vt:lpstr>Courier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Write your own: below change product to sum That is, add all the items in the list together</vt:lpstr>
      <vt:lpstr>Example: write a function reverse(Lst) that reverses the elements in 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253</cp:revision>
  <dcterms:modified xsi:type="dcterms:W3CDTF">2020-01-13T19:04:43Z</dcterms:modified>
</cp:coreProperties>
</file>